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354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1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257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16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4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4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0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50D6D-0997-456B-B880-13C11679534B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EA035B-D25D-4A19-992B-C9F4B02FC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The Tractor</a:t>
            </a:r>
          </a:p>
        </p:txBody>
      </p:sp>
      <p:pic>
        <p:nvPicPr>
          <p:cNvPr id="7" name="Graphic 6" descr="Tractor">
            <a:extLst>
              <a:ext uri="{FF2B5EF4-FFF2-40B4-BE49-F238E27FC236}">
                <a16:creationId xmlns:a16="http://schemas.microsoft.com/office/drawing/2014/main" id="{6224CCC0-2C62-4012-A3AF-5F41ECBFB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b="1" i="1" u="sng" dirty="0">
                <a:solidFill>
                  <a:srgbClr val="FFFFFF"/>
                </a:solidFill>
              </a:rPr>
              <a:t>Section 4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4.1 – Agricultural Tractors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4.2 – Tractor Hazards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4.3 – Ag Youth Work Guidelines 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4.4 – Tractor Instrument Panel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4.5 – Tractor Controls</a:t>
            </a:r>
          </a:p>
          <a:p>
            <a:pPr algn="l"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4.5.6 – Tractor Operation Symbols</a:t>
            </a:r>
          </a:p>
        </p:txBody>
      </p:sp>
    </p:spTree>
    <p:extLst>
      <p:ext uri="{BB962C8B-B14F-4D97-AF65-F5344CB8AC3E}">
        <p14:creationId xmlns:p14="http://schemas.microsoft.com/office/powerpoint/2010/main" val="66070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5" y="43960"/>
            <a:ext cx="9026770" cy="67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8" y="175846"/>
            <a:ext cx="8651630" cy="6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43960"/>
            <a:ext cx="8921262" cy="66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69" y="131884"/>
            <a:ext cx="8796215" cy="65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6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76" y="79130"/>
            <a:ext cx="8897815" cy="66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199292"/>
            <a:ext cx="8725875" cy="654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7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1" y="96714"/>
            <a:ext cx="8897816" cy="66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64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46" y="254976"/>
            <a:ext cx="8628185" cy="64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7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15" y="386860"/>
            <a:ext cx="8569570" cy="64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30" y="114300"/>
            <a:ext cx="8874369" cy="66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47" y="252047"/>
            <a:ext cx="8167076" cy="612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35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184638"/>
            <a:ext cx="8804030" cy="66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815" y="383931"/>
            <a:ext cx="8315885" cy="62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94" y="261079"/>
            <a:ext cx="8604736" cy="64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862" y="340210"/>
            <a:ext cx="8405444" cy="63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8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30" y="422030"/>
            <a:ext cx="8253045" cy="61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9" y="234463"/>
            <a:ext cx="8612551" cy="64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0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0"/>
            <a:ext cx="8944707" cy="670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7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4" y="149468"/>
            <a:ext cx="8850923" cy="66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4501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</TotalTime>
  <Words>32</Words>
  <Application>Microsoft Office PowerPoint</Application>
  <PresentationFormat>Widescreen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</vt:lpstr>
      <vt:lpstr>The 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Tractor</dc:title>
  <dc:creator>Lori Berget</dc:creator>
  <cp:lastModifiedBy>LORI J WICK</cp:lastModifiedBy>
  <cp:revision>4</cp:revision>
  <dcterms:created xsi:type="dcterms:W3CDTF">2021-03-15T15:00:24Z</dcterms:created>
  <dcterms:modified xsi:type="dcterms:W3CDTF">2021-03-16T00:02:38Z</dcterms:modified>
</cp:coreProperties>
</file>